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50BFB0-97EB-4086-9876-2DDDF6FEC03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E9B5E3-1742-4FD4-8BCD-8363B06361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Applied English </a:t>
            </a:r>
          </a:p>
          <a:p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 </a:t>
            </a:r>
            <a:r>
              <a:rPr lang="en-US" dirty="0" smtClean="0"/>
              <a:t>Notes</a:t>
            </a:r>
            <a:br>
              <a:rPr lang="en-US" dirty="0" smtClean="0"/>
            </a:br>
            <a:r>
              <a:rPr lang="en-US" dirty="0" smtClean="0"/>
              <a:t>(Plot Map)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6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Protagonist</a:t>
            </a:r>
          </a:p>
          <a:p>
            <a:pPr lvl="1"/>
            <a:r>
              <a:rPr lang="en-US" dirty="0" smtClean="0"/>
              <a:t>A character that the conflict centers around</a:t>
            </a:r>
          </a:p>
          <a:p>
            <a:pPr lvl="1"/>
            <a:r>
              <a:rPr lang="en-US" dirty="0" smtClean="0"/>
              <a:t>Typically a hero or good guy, main character</a:t>
            </a:r>
          </a:p>
          <a:p>
            <a:r>
              <a:rPr lang="en-US" dirty="0" smtClean="0"/>
              <a:t>Antagonist</a:t>
            </a:r>
          </a:p>
          <a:p>
            <a:pPr lvl="1"/>
            <a:r>
              <a:rPr lang="en-US" dirty="0" smtClean="0"/>
              <a:t>A character(s) that oppose the protagonist,</a:t>
            </a:r>
          </a:p>
          <a:p>
            <a:pPr lvl="1"/>
            <a:r>
              <a:rPr lang="en-US" dirty="0" smtClean="0"/>
              <a:t>Causes conflict</a:t>
            </a:r>
          </a:p>
          <a:p>
            <a:pPr lvl="1"/>
            <a:r>
              <a:rPr lang="en-US" dirty="0" smtClean="0"/>
              <a:t>Typically a villain or the bad guy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Turn!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Plot Map for your favorite book or movie!  Make sure to include the following:</a:t>
            </a:r>
          </a:p>
          <a:p>
            <a:pPr lvl="1"/>
            <a:r>
              <a:rPr lang="en-US" b="1" dirty="0" smtClean="0"/>
              <a:t>Exposition:</a:t>
            </a:r>
            <a:r>
              <a:rPr lang="en-US" dirty="0" smtClean="0"/>
              <a:t> at least 5 details, list protagonist and antagonist</a:t>
            </a:r>
          </a:p>
          <a:p>
            <a:pPr lvl="1"/>
            <a:r>
              <a:rPr lang="en-US" b="1" dirty="0" smtClean="0"/>
              <a:t>Conflict:</a:t>
            </a:r>
            <a:r>
              <a:rPr lang="en-US" dirty="0" smtClean="0"/>
              <a:t> List as many types of conflict as you can; at least 1 maybe more! </a:t>
            </a:r>
          </a:p>
          <a:p>
            <a:pPr lvl="1"/>
            <a:r>
              <a:rPr lang="en-US" b="1" dirty="0" smtClean="0"/>
              <a:t>Rising Action:</a:t>
            </a:r>
            <a:r>
              <a:rPr lang="en-US" dirty="0" smtClean="0"/>
              <a:t> at least 7 details/events</a:t>
            </a:r>
          </a:p>
          <a:p>
            <a:pPr lvl="1"/>
            <a:r>
              <a:rPr lang="en-US" b="1" dirty="0" smtClean="0"/>
              <a:t>Climax:</a:t>
            </a:r>
            <a:r>
              <a:rPr lang="en-US" dirty="0" smtClean="0"/>
              <a:t> What’s the most suspenseful part of the story or the turning point?</a:t>
            </a:r>
          </a:p>
          <a:p>
            <a:pPr lvl="1"/>
            <a:r>
              <a:rPr lang="en-US" b="1" dirty="0" smtClean="0"/>
              <a:t>Falling Action:</a:t>
            </a:r>
            <a:r>
              <a:rPr lang="en-US" dirty="0" smtClean="0"/>
              <a:t> at least 3 details/events</a:t>
            </a:r>
          </a:p>
          <a:p>
            <a:pPr lvl="1"/>
            <a:r>
              <a:rPr lang="en-US" b="1" dirty="0" smtClean="0"/>
              <a:t>Resolution:</a:t>
            </a:r>
            <a:r>
              <a:rPr lang="en-US" dirty="0" smtClean="0"/>
              <a:t> What’s the outcome?  What is at least one theme?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 smtClean="0"/>
          </a:p>
          <a:p>
            <a:pPr lvl="1"/>
            <a:r>
              <a:rPr lang="en-US" dirty="0" smtClean="0"/>
              <a:t>What keeps the story going, the main story line </a:t>
            </a:r>
          </a:p>
          <a:p>
            <a:r>
              <a:rPr lang="en-US" dirty="0" smtClean="0"/>
              <a:t>Theme</a:t>
            </a:r>
            <a:endParaRPr lang="en-US" dirty="0" smtClean="0"/>
          </a:p>
          <a:p>
            <a:pPr lvl="1"/>
            <a:r>
              <a:rPr lang="en-US" dirty="0" smtClean="0"/>
              <a:t>The author’s purpose for writing; What does the author want us to learn?  </a:t>
            </a:r>
            <a:endParaRPr lang="en-US" dirty="0"/>
          </a:p>
          <a:p>
            <a:r>
              <a:rPr lang="en-US" dirty="0" smtClean="0"/>
              <a:t>Setting</a:t>
            </a:r>
          </a:p>
          <a:p>
            <a:pPr lvl="1"/>
            <a:r>
              <a:rPr lang="en-US" dirty="0" smtClean="0"/>
              <a:t>The time and place of the story; when and where the story takes place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6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this in your notebook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55626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4200" y="2667000"/>
            <a:ext cx="1219200" cy="2895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3400" y="2667000"/>
            <a:ext cx="914400" cy="2895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5562600"/>
            <a:ext cx="228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13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352800" y="2209800"/>
            <a:ext cx="1066800" cy="2895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2209800"/>
            <a:ext cx="1143000" cy="2895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62600" y="5105400"/>
            <a:ext cx="1981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51054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Introduces characters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Setting Info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basic story info.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2000" y="5105400"/>
            <a:ext cx="2590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372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9530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71800" y="2057400"/>
            <a:ext cx="1447800" cy="2895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2057400"/>
            <a:ext cx="990600" cy="2895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49530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4936836"/>
            <a:ext cx="3276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Conflict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Man vs Self (Internal)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Man vs Man (External)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Man vs Nature (External)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Man vs Society (External)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Man vs Fate/destiny (External)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Man vs Supernatural (External)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5029200"/>
            <a:ext cx="198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Introduces characters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Setting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Other basic story info.</a:t>
            </a:r>
          </a:p>
        </p:txBody>
      </p:sp>
    </p:spTree>
    <p:extLst>
      <p:ext uri="{BB962C8B-B14F-4D97-AF65-F5344CB8AC3E}">
        <p14:creationId xmlns:p14="http://schemas.microsoft.com/office/powerpoint/2010/main" val="4623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5181600"/>
            <a:ext cx="228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4200" y="2057400"/>
            <a:ext cx="1219200" cy="3124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3400" y="2057400"/>
            <a:ext cx="1295400" cy="3124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38800" y="5181600"/>
            <a:ext cx="152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47800" y="2895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Events leading to the climax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257800"/>
            <a:ext cx="1600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Introduces characters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Setting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Other basic story info.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00300" y="5209431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Man vs 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Man vs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Man vs 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Man vs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Man vs Fate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Man vs Supernatural</a:t>
            </a:r>
          </a:p>
        </p:txBody>
      </p:sp>
    </p:spTree>
    <p:extLst>
      <p:ext uri="{BB962C8B-B14F-4D97-AF65-F5344CB8AC3E}">
        <p14:creationId xmlns:p14="http://schemas.microsoft.com/office/powerpoint/2010/main" val="4380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181600"/>
            <a:ext cx="1981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43200" y="2057400"/>
            <a:ext cx="1524000" cy="3124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2057400"/>
            <a:ext cx="990600" cy="3124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5181600"/>
            <a:ext cx="1981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5800" y="1752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Climax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most suspenseful part of the book; the turning point in the story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190836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Conflict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Man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Fate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Supernatural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283169"/>
            <a:ext cx="1600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Introduces characters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Setting Info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Other basic story info.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3065502"/>
            <a:ext cx="243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Rising 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Events leading to the climax</a:t>
            </a:r>
          </a:p>
        </p:txBody>
      </p:sp>
    </p:spTree>
    <p:extLst>
      <p:ext uri="{BB962C8B-B14F-4D97-AF65-F5344CB8AC3E}">
        <p14:creationId xmlns:p14="http://schemas.microsoft.com/office/powerpoint/2010/main" val="21198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4953000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352800" y="1981200"/>
            <a:ext cx="990600" cy="297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43400" y="1981200"/>
            <a:ext cx="1066800" cy="297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4953000"/>
            <a:ext cx="1828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62500" y="2819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Events that lead to the Resolution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3004066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Rising 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Events leading to the climax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15240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Climax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most suspenseful part of the book; the turning point in the story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4200" y="4950691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Conflict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Man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Fate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Supernatural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5029200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Introduces characters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Setting Info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Other basic story info.</a:t>
            </a:r>
          </a:p>
        </p:txBody>
      </p:sp>
    </p:spTree>
    <p:extLst>
      <p:ext uri="{BB962C8B-B14F-4D97-AF65-F5344CB8AC3E}">
        <p14:creationId xmlns:p14="http://schemas.microsoft.com/office/powerpoint/2010/main" val="4899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800600"/>
            <a:ext cx="2057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19400" y="1828800"/>
            <a:ext cx="1447800" cy="297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1828800"/>
            <a:ext cx="1143000" cy="2819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4648200"/>
            <a:ext cx="1905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4648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outcome of the 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questions get answered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83591" y="2869168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Rising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Events leading to the climax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3400" y="14478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Climax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most suspenseful part of the book; the turning point in the story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38700" y="2857623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Falling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Events that lead to the Resolution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2472" y="4648200"/>
            <a:ext cx="20262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Conflict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Man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Fate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Man vs Supernatural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4953000"/>
            <a:ext cx="1600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Introduces characters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Setting Info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Other basic story info.</a:t>
            </a:r>
          </a:p>
        </p:txBody>
      </p:sp>
    </p:spTree>
    <p:extLst>
      <p:ext uri="{BB962C8B-B14F-4D97-AF65-F5344CB8AC3E}">
        <p14:creationId xmlns:p14="http://schemas.microsoft.com/office/powerpoint/2010/main" val="8015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1561</TotalTime>
  <Words>473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Short Story Notes (Plot Map)</vt:lpstr>
      <vt:lpstr>Terms </vt:lpstr>
      <vt:lpstr>Plot Map</vt:lpstr>
      <vt:lpstr>Plot Map </vt:lpstr>
      <vt:lpstr>Plot Map</vt:lpstr>
      <vt:lpstr>Plot Map</vt:lpstr>
      <vt:lpstr>Plot Map</vt:lpstr>
      <vt:lpstr>Plot Map</vt:lpstr>
      <vt:lpstr>Plot Map</vt:lpstr>
      <vt:lpstr>Types of Characters</vt:lpstr>
      <vt:lpstr>Your Turn!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Notes</dc:title>
  <dc:creator>Alicia D. Greenough</dc:creator>
  <cp:lastModifiedBy>Samantha R. Fettig</cp:lastModifiedBy>
  <cp:revision>26</cp:revision>
  <dcterms:created xsi:type="dcterms:W3CDTF">2015-09-21T15:51:02Z</dcterms:created>
  <dcterms:modified xsi:type="dcterms:W3CDTF">2015-09-22T18:00:19Z</dcterms:modified>
</cp:coreProperties>
</file>